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7"/>
  </p:notesMasterIdLst>
  <p:handoutMasterIdLst>
    <p:handoutMasterId r:id="rId8"/>
  </p:handout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A446"/>
    <a:srgbClr val="05B0F0"/>
    <a:srgbClr val="193B5B"/>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44"/>
    <p:restoredTop sz="95840"/>
  </p:normalViewPr>
  <p:slideViewPr>
    <p:cSldViewPr snapToGrid="0">
      <p:cViewPr varScale="1">
        <p:scale>
          <a:sx n="123" d="100"/>
          <a:sy n="123" d="100"/>
        </p:scale>
        <p:origin x="192" y="20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392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EAD06D16-F1E3-08E7-8BAB-38D80950D0E5}"/>
              </a:ext>
            </a:extLst>
          </p:cNvPr>
          <p:cNvSpPr>
            <a:spLocks noGrp="1"/>
          </p:cNvSpPr>
          <p:nvPr>
            <p:ph type="ftr" sz="quarter" idx="11"/>
          </p:nvPr>
        </p:nvSpPr>
        <p:spPr>
          <a:xfrm>
            <a:off x="4038600" y="6365827"/>
            <a:ext cx="4114800" cy="365125"/>
          </a:xfrm>
          <a:prstGeom prst="rect">
            <a:avLst/>
          </a:prstGeom>
        </p:spPr>
        <p:txBody>
          <a:bodyPr/>
          <a:lstStyle/>
          <a:p>
            <a:endParaRPr lang="fr-FR"/>
          </a:p>
        </p:txBody>
      </p:sp>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82AD02-0A0B-0DC2-40D8-B52648ED05C4}"/>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A560B8A1-E084-52C1-1759-1802341C13A8}"/>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523C93E2-688D-3E3D-5F0D-D20759407FF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041456"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L’électronique </a:t>
            </a:r>
            <a:r>
              <a:rPr lang="fr-FR" sz="1600" b="0" i="0" dirty="0">
                <a:solidFill>
                  <a:srgbClr val="193B5B"/>
                </a:solidFill>
                <a:latin typeface="Avenir Book" panose="02000503020000020003" pitchFamily="2" charset="0"/>
              </a:rPr>
              <a:t>pour</a:t>
            </a:r>
            <a:r>
              <a:rPr lang="fr-FR" sz="1600" b="0" i="0" dirty="0">
                <a:solidFill>
                  <a:srgbClr val="162A46"/>
                </a:solidFill>
                <a:latin typeface="Avenir Book" panose="02000503020000020003" pitchFamily="2" charset="0"/>
              </a:rPr>
              <a:t> la conversion</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3DA446"/>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pic>
        <p:nvPicPr>
          <p:cNvPr id="5" name="Image 4">
            <a:extLst>
              <a:ext uri="{FF2B5EF4-FFF2-40B4-BE49-F238E27FC236}">
                <a16:creationId xmlns:a16="http://schemas.microsoft.com/office/drawing/2014/main" id="{60F825FF-092E-8ED8-A9AD-EECE580A60E5}"/>
              </a:ext>
            </a:extLst>
          </p:cNvPr>
          <p:cNvPicPr>
            <a:picLocks noChangeAspect="1"/>
          </p:cNvPicPr>
          <p:nvPr userDrawn="1"/>
        </p:nvPicPr>
        <p:blipFill>
          <a:blip r:embed="rId17"/>
          <a:stretch>
            <a:fillRect/>
          </a:stretch>
        </p:blipFill>
        <p:spPr>
          <a:xfrm>
            <a:off x="136305" y="122627"/>
            <a:ext cx="1441116" cy="1244600"/>
          </a:xfrm>
          <a:prstGeom prst="rect">
            <a:avLst/>
          </a:prstGeom>
        </p:spPr>
      </p:pic>
      <p:sp>
        <p:nvSpPr>
          <p:cNvPr id="4" name="ZoneTexte 3">
            <a:extLst>
              <a:ext uri="{FF2B5EF4-FFF2-40B4-BE49-F238E27FC236}">
                <a16:creationId xmlns:a16="http://schemas.microsoft.com/office/drawing/2014/main" id="{96B8141F-907E-38DA-9F7F-570384BBF8BD}"/>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4C5FD4F-103D-0B5D-C566-93458A9EDE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F1B1BA42-03A6-F1DD-A77C-3BE43865C2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B89CBDB-1BC7-E196-A59C-07E2B045A7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597C6F-2C19-E54B-A23D-8F888F3DEABC}"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BA7C830E-58EF-F8BD-BC82-290FFE4124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0F908B7A-09BE-E39E-0121-5154D7CACC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CE673E-94D1-A747-84E3-FE6DD6F4429E}" type="slidenum">
              <a:rPr lang="fr-FR" smtClean="0"/>
              <a:t>‹N°›</a:t>
            </a:fld>
            <a:endParaRPr lang="fr-FR"/>
          </a:p>
        </p:txBody>
      </p:sp>
    </p:spTree>
    <p:extLst>
      <p:ext uri="{BB962C8B-B14F-4D97-AF65-F5344CB8AC3E}">
        <p14:creationId xmlns:p14="http://schemas.microsoft.com/office/powerpoint/2010/main" val="1517712786"/>
      </p:ext>
    </p:extLst>
  </p:cSld>
  <p:clrMap bg1="lt1" tx1="dk1" bg2="lt2" tx2="dk2" accent1="accent1" accent2="accent2" accent3="accent3" accent4="accent4" accent5="accent5" accent6="accent6" hlink="hlink" folHlink="folHlink"/>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FB88B3C-DEA2-CF60-CEBC-200E915E0745}"/>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6" name="Titre 1">
            <a:extLst>
              <a:ext uri="{FF2B5EF4-FFF2-40B4-BE49-F238E27FC236}">
                <a16:creationId xmlns:a16="http://schemas.microsoft.com/office/drawing/2014/main" id="{1BCA7E1C-2D24-E55C-65C2-10032C084D2B}"/>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7" name="ZoneTexte 6">
            <a:extLst>
              <a:ext uri="{FF2B5EF4-FFF2-40B4-BE49-F238E27FC236}">
                <a16:creationId xmlns:a16="http://schemas.microsoft.com/office/drawing/2014/main" id="{A5EF88B0-82B0-9260-FABB-F6D7B9E23F47}"/>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DECFD58C-A178-4AE3-A9B9-3277E4F12D72}">
  <ds:schemaRefs>
    <ds:schemaRef ds:uri="http://schemas.microsoft.com/sharepoint/v3/contenttype/forms"/>
  </ds:schemaRefs>
</ds:datastoreItem>
</file>

<file path=customXml/itemProps2.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otalTime>631</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1</vt:i4>
      </vt:variant>
    </vt:vector>
  </HeadingPairs>
  <TitlesOfParts>
    <vt:vector size="8" baseType="lpstr">
      <vt:lpstr>Arial</vt:lpstr>
      <vt:lpstr>Avenir Book</vt:lpstr>
      <vt:lpstr>Avenir Heavy</vt:lpstr>
      <vt:lpstr>Calibri</vt:lpstr>
      <vt:lpstr>Calibri Light</vt:lpstr>
      <vt:lpstr>Thème Office</vt:lpstr>
      <vt:lpstr>Conception personnalisée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29</cp:revision>
  <dcterms:created xsi:type="dcterms:W3CDTF">2023-01-31T08:33:20Z</dcterms:created>
  <dcterms:modified xsi:type="dcterms:W3CDTF">2025-11-26T17:21:34Z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